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6" r:id="rId5"/>
    <p:sldId id="302" r:id="rId6"/>
    <p:sldId id="304" r:id="rId7"/>
    <p:sldId id="303" r:id="rId8"/>
    <p:sldId id="300" r:id="rId9"/>
    <p:sldId id="305" r:id="rId10"/>
    <p:sldId id="317" r:id="rId11"/>
    <p:sldId id="316" r:id="rId12"/>
    <p:sldId id="320" r:id="rId13"/>
    <p:sldId id="319" r:id="rId14"/>
    <p:sldId id="299" r:id="rId15"/>
    <p:sldId id="324" r:id="rId16"/>
    <p:sldId id="323" r:id="rId17"/>
    <p:sldId id="3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lin patekar" initials="sp" lastIdx="1" clrIdx="3">
    <p:extLst>
      <p:ext uri="{19B8F6BF-5375-455C-9EA6-DF929625EA0E}">
        <p15:presenceInfo xmlns:p15="http://schemas.microsoft.com/office/powerpoint/2012/main" userId="9072302025148f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 autoAdjust="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8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9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9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7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4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6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8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84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6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61" r:id="rId8"/>
    <p:sldLayoutId id="2147483666" r:id="rId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owto/howto_css_parallax.asp" TargetMode="External"/><Relationship Id="rId3" Type="http://schemas.openxmlformats.org/officeDocument/2006/relationships/hyperlink" Target="https://material.angular.io/components/categories" TargetMode="External"/><Relationship Id="rId7" Type="http://schemas.openxmlformats.org/officeDocument/2006/relationships/hyperlink" Target="https://jwt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etbootstrap.com/docs/4.0/getting-started/introduction/" TargetMode="External"/><Relationship Id="rId5" Type="http://schemas.openxmlformats.org/officeDocument/2006/relationships/hyperlink" Target="https://mvnrepository.com/" TargetMode="External"/><Relationship Id="rId4" Type="http://schemas.openxmlformats.org/officeDocument/2006/relationships/hyperlink" Target="https://start.spring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58" t="-11352" r="39524" b="8896"/>
          <a:stretch/>
        </p:blipFill>
        <p:spPr>
          <a:xfrm>
            <a:off x="7277375" y="1425388"/>
            <a:ext cx="4181471" cy="4044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0EDD1-E461-47E8-8823-A0B543C444EB}"/>
              </a:ext>
            </a:extLst>
          </p:cNvPr>
          <p:cNvSpPr txBox="1"/>
          <p:nvPr/>
        </p:nvSpPr>
        <p:spPr>
          <a:xfrm>
            <a:off x="982926" y="2723473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/>
              <a:t>To Do Tracker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7B8FC6-A48B-4903-BAAE-819DC24810BA}"/>
              </a:ext>
            </a:extLst>
          </p:cNvPr>
          <p:cNvSpPr/>
          <p:nvPr/>
        </p:nvSpPr>
        <p:spPr>
          <a:xfrm>
            <a:off x="0" y="5692588"/>
            <a:ext cx="12192000" cy="1165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EE749-41B6-44AD-8814-C4B45BFA548A}"/>
              </a:ext>
            </a:extLst>
          </p:cNvPr>
          <p:cNvSpPr txBox="1"/>
          <p:nvPr/>
        </p:nvSpPr>
        <p:spPr>
          <a:xfrm>
            <a:off x="5172636" y="5921351"/>
            <a:ext cx="4473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A980E-9439-4FB7-A466-49124238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6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3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267" y="410349"/>
            <a:ext cx="5613410" cy="741536"/>
          </a:xfrm>
        </p:spPr>
        <p:txBody>
          <a:bodyPr/>
          <a:lstStyle/>
          <a:p>
            <a:r>
              <a:rPr lang="en-US" dirty="0"/>
              <a:t>Future Enhancements -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88472-2489-41C4-90DE-96281D4687DD}"/>
              </a:ext>
            </a:extLst>
          </p:cNvPr>
          <p:cNvSpPr txBox="1"/>
          <p:nvPr/>
        </p:nvSpPr>
        <p:spPr>
          <a:xfrm>
            <a:off x="2246612" y="1707776"/>
            <a:ext cx="76987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Smart Suggestions: </a:t>
            </a:r>
            <a:r>
              <a:rPr lang="en-GB" dirty="0"/>
              <a:t>AI-driven task recommendations based on your habits.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Calendar Integration: </a:t>
            </a:r>
            <a:r>
              <a:rPr lang="en-GB" dirty="0"/>
              <a:t>Seamlessly sync tasks with popular calendar apps.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Collaboration: </a:t>
            </a:r>
            <a:r>
              <a:rPr lang="en-GB" dirty="0"/>
              <a:t>Share tasks and delegate responsibilities with team members.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Progress Tracking: </a:t>
            </a:r>
            <a:r>
              <a:rPr lang="en-GB" dirty="0"/>
              <a:t>Visual indicators for task completion status.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Advanced Reporting: </a:t>
            </a:r>
            <a:r>
              <a:rPr lang="en-GB" dirty="0"/>
              <a:t>Detailed analytics on task completion and productivity.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/>
              <a:t>Custom Templates: </a:t>
            </a:r>
            <a:r>
              <a:rPr lang="en-GB" dirty="0"/>
              <a:t>Pre-designed or user-created templates for easy task organization.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493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12C48-1186-42EF-85CB-823073B9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53" y="1057835"/>
            <a:ext cx="9689806" cy="5988424"/>
          </a:xfrm>
        </p:spPr>
        <p:txBody>
          <a:bodyPr>
            <a:normAutofit fontScale="77500" lnSpcReduction="20000"/>
          </a:bodyPr>
          <a:lstStyle/>
          <a:p>
            <a:r>
              <a:rPr lang="en-GB" sz="3000" b="1" dirty="0"/>
              <a:t>Links –</a:t>
            </a:r>
          </a:p>
          <a:p>
            <a:endParaRPr lang="en-GB" sz="3000" b="1" dirty="0"/>
          </a:p>
          <a:p>
            <a:r>
              <a:rPr lang="en-GB" sz="2300" dirty="0"/>
              <a:t>Angular material UI</a:t>
            </a:r>
          </a:p>
          <a:p>
            <a:r>
              <a:rPr lang="en-GB" sz="2100" dirty="0">
                <a:hlinkClick r:id="rId3"/>
              </a:rPr>
              <a:t>https://material.angular.io/components/categories</a:t>
            </a:r>
            <a:endParaRPr lang="en-GB" sz="2100" dirty="0"/>
          </a:p>
          <a:p>
            <a:endParaRPr lang="en-GB" sz="1400" dirty="0"/>
          </a:p>
          <a:p>
            <a:r>
              <a:rPr lang="en-IN" sz="2300" dirty="0"/>
              <a:t>Spring </a:t>
            </a:r>
            <a:r>
              <a:rPr lang="en-IN" sz="2300" dirty="0" err="1"/>
              <a:t>Initializr</a:t>
            </a:r>
            <a:endParaRPr lang="en-IN" sz="2300" dirty="0"/>
          </a:p>
          <a:p>
            <a:r>
              <a:rPr lang="en-IN" sz="2100" dirty="0">
                <a:hlinkClick r:id="rId4"/>
              </a:rPr>
              <a:t>https://start.spring.io/</a:t>
            </a:r>
            <a:endParaRPr lang="en-IN" sz="2100" dirty="0"/>
          </a:p>
          <a:p>
            <a:endParaRPr lang="en-GB" sz="1400" dirty="0"/>
          </a:p>
          <a:p>
            <a:r>
              <a:rPr lang="en-GB" sz="2300" dirty="0"/>
              <a:t>MVN Repository </a:t>
            </a:r>
          </a:p>
          <a:p>
            <a:r>
              <a:rPr lang="en-GB" sz="2100" dirty="0">
                <a:hlinkClick r:id="rId5"/>
              </a:rPr>
              <a:t>https://mvnrepository.com/</a:t>
            </a:r>
            <a:endParaRPr lang="en-GB" sz="2100" dirty="0"/>
          </a:p>
          <a:p>
            <a:endParaRPr lang="en-GB" sz="1400" dirty="0"/>
          </a:p>
          <a:p>
            <a:r>
              <a:rPr lang="en-GB" sz="2300" dirty="0"/>
              <a:t>Bootstrap 4</a:t>
            </a:r>
          </a:p>
          <a:p>
            <a:r>
              <a:rPr lang="en-IN" sz="2100" dirty="0">
                <a:hlinkClick r:id="rId6"/>
              </a:rPr>
              <a:t>https://getbootstrap.com/docs/4.0/getting-started/introduction/</a:t>
            </a:r>
            <a:endParaRPr lang="en-IN" sz="2100" dirty="0"/>
          </a:p>
          <a:p>
            <a:endParaRPr lang="en-IN" sz="1400" dirty="0"/>
          </a:p>
          <a:p>
            <a:r>
              <a:rPr lang="en-IN" sz="2300" dirty="0"/>
              <a:t>JWT </a:t>
            </a:r>
          </a:p>
          <a:p>
            <a:r>
              <a:rPr lang="en-IN" sz="2100" dirty="0">
                <a:hlinkClick r:id="rId7"/>
              </a:rPr>
              <a:t>https://jwt.io/</a:t>
            </a:r>
            <a:endParaRPr lang="en-IN" sz="2100" dirty="0"/>
          </a:p>
          <a:p>
            <a:endParaRPr lang="en-IN" sz="1400" dirty="0"/>
          </a:p>
          <a:p>
            <a:r>
              <a:rPr lang="en-IN" sz="2300" dirty="0"/>
              <a:t>W3schools </a:t>
            </a:r>
          </a:p>
          <a:p>
            <a:r>
              <a:rPr lang="en-IN" sz="2100" dirty="0">
                <a:hlinkClick r:id="rId8"/>
              </a:rPr>
              <a:t>https://www.w3schools.com/howto/howto_css_parallax.asp</a:t>
            </a:r>
            <a:endParaRPr lang="en-IN" sz="2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02DD4D-6430-4A6B-8AA0-57BD96AB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757" y="114514"/>
            <a:ext cx="3838486" cy="741536"/>
          </a:xfrm>
        </p:spPr>
        <p:txBody>
          <a:bodyPr/>
          <a:lstStyle/>
          <a:p>
            <a:r>
              <a:rPr lang="en-IN" dirty="0">
                <a:latin typeface="Google Sans"/>
              </a:rPr>
              <a:t>B</a:t>
            </a:r>
            <a:r>
              <a:rPr lang="en-IN" i="0" dirty="0">
                <a:effectLst/>
                <a:latin typeface="Google Sans"/>
              </a:rPr>
              <a:t>ibliography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0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E1D2BF-BB98-BC7D-4B32-56E6BF69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3193"/>
            <a:ext cx="5088280" cy="190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DF072-648A-C830-9B49-38CB4E45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7" y="764456"/>
            <a:ext cx="4775732" cy="47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7C5F71-A2C5-4C2E-A258-BE8C310E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1" y="3124200"/>
            <a:ext cx="9485267" cy="856376"/>
          </a:xfrm>
        </p:spPr>
        <p:txBody>
          <a:bodyPr/>
          <a:lstStyle/>
          <a:p>
            <a:pPr algn="ctr"/>
            <a:r>
              <a:rPr lang="en-GB" sz="2400" b="1" dirty="0">
                <a:solidFill>
                  <a:schemeClr val="tx1">
                    <a:lumMod val="75000"/>
                  </a:schemeClr>
                </a:solidFill>
              </a:rPr>
              <a:t>Thank you for your time and consideration in evaluating our project. Your insights and guidance are truly appreciated.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D8A3C6-AC1D-0331-8FC1-B81AA31446F0}"/>
              </a:ext>
            </a:extLst>
          </p:cNvPr>
          <p:cNvSpPr/>
          <p:nvPr/>
        </p:nvSpPr>
        <p:spPr>
          <a:xfrm>
            <a:off x="3680819" y="1082971"/>
            <a:ext cx="48303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ell MT" panose="02020503060305020303" pitchFamily="18" charset="0"/>
              </a:rPr>
              <a:t>Thank you</a:t>
            </a:r>
            <a:endParaRPr lang="en-IN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3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565" y="238813"/>
            <a:ext cx="5620870" cy="779930"/>
          </a:xfrm>
        </p:spPr>
        <p:txBody>
          <a:bodyPr/>
          <a:lstStyle/>
          <a:p>
            <a:r>
              <a:rPr lang="en-US" sz="6000" dirty="0"/>
              <a:t>Team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65AE9-05E8-40F5-B27B-E9F20A9EDDDF}"/>
              </a:ext>
            </a:extLst>
          </p:cNvPr>
          <p:cNvSpPr txBox="1"/>
          <p:nvPr/>
        </p:nvSpPr>
        <p:spPr>
          <a:xfrm>
            <a:off x="8380868" y="4552996"/>
            <a:ext cx="281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Shalin Patekar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A0DBD-6954-4EFF-853B-31DB816358DE}"/>
              </a:ext>
            </a:extLst>
          </p:cNvPr>
          <p:cNvSpPr txBox="1"/>
          <p:nvPr/>
        </p:nvSpPr>
        <p:spPr>
          <a:xfrm>
            <a:off x="771911" y="4530960"/>
            <a:ext cx="309989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Annanya Awasthi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37CDF-A028-4D40-9666-34AFE89E1278}"/>
              </a:ext>
            </a:extLst>
          </p:cNvPr>
          <p:cNvSpPr txBox="1"/>
          <p:nvPr/>
        </p:nvSpPr>
        <p:spPr>
          <a:xfrm>
            <a:off x="4522681" y="4538011"/>
            <a:ext cx="37831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Rupa Rani Thathari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32B42-1641-4F58-9C8A-26DF67AB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7153" y="1510363"/>
            <a:ext cx="2689411" cy="2747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2D418-239B-4400-82AB-D39FAEAFD12A}"/>
              </a:ext>
            </a:extLst>
          </p:cNvPr>
          <p:cNvSpPr txBox="1"/>
          <p:nvPr/>
        </p:nvSpPr>
        <p:spPr>
          <a:xfrm>
            <a:off x="1443438" y="5142797"/>
            <a:ext cx="289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BTech (CSE)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A11B7-CEE8-4D52-AEC0-FD651EB02F89}"/>
              </a:ext>
            </a:extLst>
          </p:cNvPr>
          <p:cNvSpPr txBox="1"/>
          <p:nvPr/>
        </p:nvSpPr>
        <p:spPr>
          <a:xfrm>
            <a:off x="5533854" y="5142797"/>
            <a:ext cx="167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BE (ECE)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B2978-44ED-40A2-BEEB-8C84DCF9EF36}"/>
              </a:ext>
            </a:extLst>
          </p:cNvPr>
          <p:cNvSpPr txBox="1"/>
          <p:nvPr/>
        </p:nvSpPr>
        <p:spPr>
          <a:xfrm>
            <a:off x="9170775" y="5142797"/>
            <a:ext cx="179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BE (ME)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11C6D9-49A8-4269-8674-54CD76C6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7524" y="1378747"/>
            <a:ext cx="2488771" cy="3046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401586-1140-479C-AA77-0D8591255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552" y="1378747"/>
            <a:ext cx="2153551" cy="3046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366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84" y="432313"/>
            <a:ext cx="3135230" cy="609307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3CE3F-7C46-4C17-9F7E-05E4F96BB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830" y="2275692"/>
            <a:ext cx="9983278" cy="2457673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In today's fast-paced world, staying organized and on top of our tasks can feel overwhelming. </a:t>
            </a:r>
            <a:r>
              <a:rPr lang="en-GB" sz="2000" dirty="0"/>
              <a:t>Whether you're a working professional managing various projects or a busy parent juggling household tasks, staying organized is crucial. Imagine a week filled with deadlines, meetings, and errands.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/>
              <a:t>With the </a:t>
            </a:r>
            <a:r>
              <a:rPr lang="en-GB" sz="2000" b="1" dirty="0"/>
              <a:t>To-Do Tracker</a:t>
            </a:r>
            <a:r>
              <a:rPr lang="en-GB" sz="2000" dirty="0"/>
              <a:t>, you can effortlessly create task lists, categorize priorities, and ensure you stay on top of everything. It's like having a personal assistant to keep you focused and productive throughout your day.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110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300" y="305397"/>
            <a:ext cx="8021606" cy="1270000"/>
          </a:xfrm>
        </p:spPr>
        <p:txBody>
          <a:bodyPr/>
          <a:lstStyle/>
          <a:p>
            <a:pPr algn="ctr"/>
            <a:r>
              <a:rPr lang="en-US" sz="4800" dirty="0"/>
              <a:t>To Do Tracker Features –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575397"/>
            <a:ext cx="10393680" cy="5058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Efficient Task Creation: </a:t>
            </a:r>
            <a:r>
              <a:rPr lang="en-GB" sz="2000" dirty="0"/>
              <a:t>Streamline task management by easily adding new tasks with minimal effort.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Task Organization: </a:t>
            </a:r>
            <a:r>
              <a:rPr lang="en-GB" sz="2000" dirty="0"/>
              <a:t>Easily categorize tasks as work or personal for better organization.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Priority Filtering: </a:t>
            </a:r>
            <a:r>
              <a:rPr lang="en-GB" sz="2000" dirty="0"/>
              <a:t>Quickly identify and focus on tasks by filtering based on priority levels: low, medium, high, or urgent.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b="1" i="0" dirty="0">
                <a:effectLst/>
                <a:latin typeface="+mj-lt"/>
                <a:ea typeface="Roboto" panose="02000000000000000000" pitchFamily="2" charset="0"/>
              </a:rPr>
              <a:t>Update and Edit Tasks: </a:t>
            </a:r>
            <a:r>
              <a:rPr lang="en-GB" sz="2000" i="0" dirty="0">
                <a:effectLst/>
                <a:latin typeface="+mj-lt"/>
                <a:ea typeface="Roboto" panose="02000000000000000000" pitchFamily="2" charset="0"/>
              </a:rPr>
              <a:t>Easily modify and edit tasks as needed to keep your to-do list accurate and up-to-date.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b="1" dirty="0">
                <a:latin typeface="+mj-lt"/>
                <a:ea typeface="Roboto" panose="02000000000000000000" pitchFamily="2" charset="0"/>
              </a:rPr>
              <a:t>User-Friendly Interface: </a:t>
            </a:r>
            <a:r>
              <a:rPr lang="en-GB" sz="2000" dirty="0">
                <a:latin typeface="+mj-lt"/>
                <a:ea typeface="Roboto" panose="02000000000000000000" pitchFamily="2" charset="0"/>
              </a:rPr>
              <a:t>Enjoy a simple and intuitive interface designed for seamless task management.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800" b="1" dirty="0">
                <a:latin typeface="+mj-lt"/>
                <a:ea typeface="Roboto" panose="02000000000000000000" pitchFamily="2" charset="0"/>
              </a:rPr>
              <a:t>Task Completion and Archiving: </a:t>
            </a:r>
            <a:r>
              <a:rPr lang="en-GB" sz="2000" dirty="0">
                <a:latin typeface="+mj-lt"/>
                <a:ea typeface="Roboto" panose="02000000000000000000" pitchFamily="2" charset="0"/>
              </a:rPr>
              <a:t>Keep your task list organized by marking completed tasks and archiving them for future reference.</a:t>
            </a:r>
          </a:p>
          <a:p>
            <a:endParaRPr lang="en-GB" sz="2000" dirty="0"/>
          </a:p>
          <a:p>
            <a:endParaRPr lang="en-GB" sz="2400" dirty="0"/>
          </a:p>
          <a:p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2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952" y="289549"/>
            <a:ext cx="4648183" cy="806530"/>
          </a:xfrm>
        </p:spPr>
        <p:txBody>
          <a:bodyPr anchor="ctr"/>
          <a:lstStyle/>
          <a:p>
            <a:r>
              <a:rPr lang="en-US" sz="4000" dirty="0"/>
              <a:t>Technologies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E26CE-EF77-4812-9B1F-A0C72D9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64" y="1470279"/>
            <a:ext cx="1104070" cy="1165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86572-7CCD-4A58-B98F-3EE66CC0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92" y="1272804"/>
            <a:ext cx="1432425" cy="143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553A9-2BB5-4F5D-976E-3FCBF4EE7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624" y="1445951"/>
            <a:ext cx="1167436" cy="1167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AB25E16-B63A-4682-AA0E-1FCD65EED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720" y="1573343"/>
            <a:ext cx="1144392" cy="912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4E96D9-8B83-4EF3-843A-D0D2EEEF0325}"/>
              </a:ext>
            </a:extLst>
          </p:cNvPr>
          <p:cNvPicPr>
            <a:picLocks noGrp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203" y="2858511"/>
            <a:ext cx="1440863" cy="1440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79B888-6AE9-46CA-9384-E498CD66C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440" y="3254990"/>
            <a:ext cx="2436897" cy="10443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2FE637-799D-4F1D-8524-7B0C7D7A58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254990"/>
            <a:ext cx="1432425" cy="72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B41FB9-2142-403A-B9FC-4441590B7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75" y="3424549"/>
            <a:ext cx="2201890" cy="645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FFECDE-A56E-40B7-B7E9-3A7F8790C8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3" t="366" r="239" b="138"/>
          <a:stretch/>
        </p:blipFill>
        <p:spPr>
          <a:xfrm>
            <a:off x="2001164" y="4920018"/>
            <a:ext cx="1189299" cy="821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602B41-EE81-435D-B1AF-123A7E788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2752" y="4518991"/>
            <a:ext cx="1673240" cy="13566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19062C-03DC-4DD4-ACBD-C43AACF25742}"/>
              </a:ext>
            </a:extLst>
          </p:cNvPr>
          <p:cNvSpPr txBox="1"/>
          <p:nvPr/>
        </p:nvSpPr>
        <p:spPr>
          <a:xfrm>
            <a:off x="1710367" y="5818175"/>
            <a:ext cx="197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Feign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DF20FC-1EEC-47FD-ABAF-06420F57717F}"/>
              </a:ext>
            </a:extLst>
          </p:cNvPr>
          <p:cNvSpPr txBox="1"/>
          <p:nvPr/>
        </p:nvSpPr>
        <p:spPr>
          <a:xfrm>
            <a:off x="5312752" y="5990672"/>
            <a:ext cx="2379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236485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260" y="455050"/>
            <a:ext cx="6781800" cy="1619882"/>
          </a:xfrm>
        </p:spPr>
        <p:txBody>
          <a:bodyPr/>
          <a:lstStyle/>
          <a:p>
            <a:pPr algn="ctr"/>
            <a:r>
              <a:rPr lang="en-US" sz="7200" dirty="0"/>
              <a:t>Database used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6F66D-498E-4245-98F8-D3A068B0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60" y="2298453"/>
            <a:ext cx="2584493" cy="287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D5C77-9462-4033-AB08-3139EFEF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97" y="2298453"/>
            <a:ext cx="2619483" cy="28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25694-E131-4520-BDBC-6011564F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268" y="0"/>
            <a:ext cx="5869464" cy="887212"/>
          </a:xfrm>
        </p:spPr>
        <p:txBody>
          <a:bodyPr/>
          <a:lstStyle/>
          <a:p>
            <a:r>
              <a:rPr lang="en-GB" dirty="0"/>
              <a:t>Architectural Diagram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66200B-C601-466A-822A-985FC0A14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76"/>
          <a:stretch/>
        </p:blipFill>
        <p:spPr>
          <a:xfrm>
            <a:off x="823380" y="0"/>
            <a:ext cx="1054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ADA47-6ABA-419D-9194-4BD7F0671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56"/>
          <a:stretch/>
        </p:blipFill>
        <p:spPr>
          <a:xfrm>
            <a:off x="398946" y="296513"/>
            <a:ext cx="11150268" cy="626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6FDDE-F48D-4672-85FF-4876E1A0E1ED}"/>
              </a:ext>
            </a:extLst>
          </p:cNvPr>
          <p:cNvSpPr txBox="1"/>
          <p:nvPr/>
        </p:nvSpPr>
        <p:spPr>
          <a:xfrm>
            <a:off x="1280800" y="1162789"/>
            <a:ext cx="3004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Work Flow Of To Do Tracker</a:t>
            </a:r>
          </a:p>
        </p:txBody>
      </p:sp>
    </p:spTree>
    <p:extLst>
      <p:ext uri="{BB962C8B-B14F-4D97-AF65-F5344CB8AC3E}">
        <p14:creationId xmlns:p14="http://schemas.microsoft.com/office/powerpoint/2010/main" val="316955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CD086-1DC7-4505-83FB-C12EE481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482"/>
            <a:ext cx="12192000" cy="5764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B5DA47-0612-4EB5-9760-81D128B4567B}"/>
              </a:ext>
            </a:extLst>
          </p:cNvPr>
          <p:cNvSpPr/>
          <p:nvPr/>
        </p:nvSpPr>
        <p:spPr>
          <a:xfrm>
            <a:off x="0" y="5923280"/>
            <a:ext cx="12192000" cy="10936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34881-B13D-427B-A025-A335098AECD4}"/>
              </a:ext>
            </a:extLst>
          </p:cNvPr>
          <p:cNvSpPr txBox="1"/>
          <p:nvPr/>
        </p:nvSpPr>
        <p:spPr>
          <a:xfrm>
            <a:off x="4836160" y="6028171"/>
            <a:ext cx="5289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6531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">
      <a:dk1>
        <a:srgbClr val="323F4F"/>
      </a:dk1>
      <a:lt1>
        <a:srgbClr val="FFFFFF"/>
      </a:lt1>
      <a:dk2>
        <a:srgbClr val="ADB9CA"/>
      </a:dk2>
      <a:lt2>
        <a:srgbClr val="E7E6E6"/>
      </a:lt2>
      <a:accent1>
        <a:srgbClr val="99C2FE"/>
      </a:accent1>
      <a:accent2>
        <a:srgbClr val="DAE5EF"/>
      </a:accent2>
      <a:accent3>
        <a:srgbClr val="637183"/>
      </a:accent3>
      <a:accent4>
        <a:srgbClr val="44546A"/>
      </a:accent4>
      <a:accent5>
        <a:srgbClr val="99C2FE"/>
      </a:accent5>
      <a:accent6>
        <a:srgbClr val="A8D08D"/>
      </a:accent6>
      <a:hlink>
        <a:srgbClr val="65A4FF"/>
      </a:hlink>
      <a:folHlink>
        <a:srgbClr val="D7B5C6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2764</TotalTime>
  <Words>434</Words>
  <Application>Microsoft Office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Bell MT</vt:lpstr>
      <vt:lpstr>Calibri</vt:lpstr>
      <vt:lpstr>Google Sans</vt:lpstr>
      <vt:lpstr>Tenorite</vt:lpstr>
      <vt:lpstr>Wingdings</vt:lpstr>
      <vt:lpstr>Custom</vt:lpstr>
      <vt:lpstr>PowerPoint Presentation</vt:lpstr>
      <vt:lpstr>Team Members</vt:lpstr>
      <vt:lpstr>Introduction </vt:lpstr>
      <vt:lpstr>To Do Tracker Features – </vt:lpstr>
      <vt:lpstr>Technologies Used</vt:lpstr>
      <vt:lpstr>Database used  </vt:lpstr>
      <vt:lpstr>Architectural Diagram</vt:lpstr>
      <vt:lpstr>PowerPoint Presentation</vt:lpstr>
      <vt:lpstr>PowerPoint Presentation</vt:lpstr>
      <vt:lpstr>PowerPoint Presentation</vt:lpstr>
      <vt:lpstr>Future Enhancements -  </vt:lpstr>
      <vt:lpstr>Bibliography 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Tracker</dc:title>
  <dc:creator>shalin patekar</dc:creator>
  <cp:lastModifiedBy>shalin patekar</cp:lastModifiedBy>
  <cp:revision>58</cp:revision>
  <dcterms:created xsi:type="dcterms:W3CDTF">2024-03-21T16:21:10Z</dcterms:created>
  <dcterms:modified xsi:type="dcterms:W3CDTF">2024-03-27T11:40:21Z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